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arlow" pitchFamily="2" charset="0"/>
      <p:regular r:id="rId10"/>
    </p:embeddedFont>
    <p:embeddedFont>
      <p:font typeface="Spline Sans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B365C-F574-B04B-81F3-ACBD236A34D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086F3-7240-3F43-B7B7-C5E312F2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18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Relationship Id="rId9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7" Type="http://schemas.openxmlformats.org/officeDocument/2006/relationships/image" Target="../media/image12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20.png" /><Relationship Id="rId5" Type="http://schemas.openxmlformats.org/officeDocument/2006/relationships/image" Target="../media/image19.png" /><Relationship Id="rId4" Type="http://schemas.openxmlformats.org/officeDocument/2006/relationships/hyperlink" Target="https://colab.research.google.com/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60533"/>
            <a:ext cx="7415927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AI-Powered Customer Insights: Extract Brand Sentiment from Reviews in Seconds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54740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064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Hidden Cost of Manual Review Analysis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3102531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028361"/>
            <a:ext cx="30206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Missed Brand Mentions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4519374"/>
            <a:ext cx="35536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705" y="3102531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2705" y="4028361"/>
            <a:ext cx="323707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Subjective Interpretation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12705" y="4519374"/>
            <a:ext cx="35536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531644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50437" y="6457474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 Wastage</a:t>
            </a:r>
            <a:endParaRPr lang="en-US" sz="2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7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25660" y="524947"/>
            <a:ext cx="8030885" cy="530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Solution Overview: Streamlined Insights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660" y="1341358"/>
            <a:ext cx="954405" cy="11452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70922" y="1532215"/>
            <a:ext cx="2120979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Raw Reviews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470922" y="1911668"/>
            <a:ext cx="849141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660" y="2486620"/>
            <a:ext cx="954405" cy="11452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70922" y="2677478"/>
            <a:ext cx="2120979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NER Processing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470922" y="3056930"/>
            <a:ext cx="849141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660" y="3631883"/>
            <a:ext cx="954405" cy="11452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70922" y="3822740"/>
            <a:ext cx="2120979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Sentiment Analysis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470922" y="4202192"/>
            <a:ext cx="849141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5660" y="4777145"/>
            <a:ext cx="954405" cy="11452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470922" y="4968002"/>
            <a:ext cx="2432804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 Visualization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470922" y="5347454"/>
            <a:ext cx="849141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6" name="Shape 9"/>
          <p:cNvSpPr/>
          <p:nvPr/>
        </p:nvSpPr>
        <p:spPr>
          <a:xfrm>
            <a:off x="4325660" y="6137077"/>
            <a:ext cx="4722852" cy="692467"/>
          </a:xfrm>
          <a:prstGeom prst="roundRect">
            <a:avLst>
              <a:gd name="adj" fmla="val 4135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4539377" y="6350794"/>
            <a:ext cx="2971800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Auto-Detect Brands/Products</a:t>
            </a:r>
            <a:endParaRPr lang="en-US" sz="1650" dirty="0"/>
          </a:p>
        </p:txBody>
      </p:sp>
      <p:sp>
        <p:nvSpPr>
          <p:cNvPr id="18" name="Shape 11"/>
          <p:cNvSpPr/>
          <p:nvPr/>
        </p:nvSpPr>
        <p:spPr>
          <a:xfrm>
            <a:off x="9239369" y="6137077"/>
            <a:ext cx="4722971" cy="692467"/>
          </a:xfrm>
          <a:prstGeom prst="roundRect">
            <a:avLst>
              <a:gd name="adj" fmla="val 4135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9453086" y="6350794"/>
            <a:ext cx="2421731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Precise Emotion Scoring</a:t>
            </a:r>
            <a:endParaRPr lang="en-US" sz="1650" dirty="0"/>
          </a:p>
        </p:txBody>
      </p:sp>
      <p:sp>
        <p:nvSpPr>
          <p:cNvPr id="20" name="Shape 13"/>
          <p:cNvSpPr/>
          <p:nvPr/>
        </p:nvSpPr>
        <p:spPr>
          <a:xfrm>
            <a:off x="4325660" y="7020401"/>
            <a:ext cx="9636681" cy="692467"/>
          </a:xfrm>
          <a:prstGeom prst="roundRect">
            <a:avLst>
              <a:gd name="adj" fmla="val 4135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4539377" y="7234118"/>
            <a:ext cx="2381131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Exportable CSV Reports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3480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 in Action: Review Sentiment Scores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720721" y="4254341"/>
            <a:ext cx="70456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92% positive sentiment for Apple vs. -73% for Samsung in our test data.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976688"/>
            <a:ext cx="30480" cy="1345406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3"/>
          <p:cNvSpPr/>
          <p:nvPr/>
        </p:nvSpPr>
        <p:spPr>
          <a:xfrm>
            <a:off x="6350437" y="559974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060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It Matters: Impactful Business Growth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71317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2.3x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6350437" y="4994434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Faster Growth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350437" y="5485448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925282" y="3871317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83%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8925282" y="4994434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Trust Reviews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925282" y="5485448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1500128" y="3871317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10K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11500128" y="4994434"/>
            <a:ext cx="22662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Reviews in Minutes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500128" y="5828348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59456"/>
            <a:ext cx="910197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Use Cases Across Departments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6623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 Teams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25207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924776"/>
            <a:ext cx="3898821" cy="26675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72695" y="26623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Marketing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5372695" y="325207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695" y="3924776"/>
            <a:ext cx="3898821" cy="26675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81354" y="26623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Executives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9881354" y="325207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354" y="3924776"/>
            <a:ext cx="3898821" cy="2667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3665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Next Steps: Explore and Implement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57854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Ready to transform your customer feedback into actionable intelligence? Explore our tools.</a:t>
            </a:r>
            <a:endParaRPr lang="en-US" sz="190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646295"/>
            <a:ext cx="3044309" cy="67889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694" y="4646295"/>
            <a:ext cx="3495437" cy="67889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4037" y="560284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Scan the QR code to access our resources and start your journey to deeper insights.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Wonder Munga</cp:lastModifiedBy>
  <cp:revision>2</cp:revision>
  <dcterms:created xsi:type="dcterms:W3CDTF">2025-06-23T23:56:50Z</dcterms:created>
  <dcterms:modified xsi:type="dcterms:W3CDTF">2025-06-29T00:32:14Z</dcterms:modified>
</cp:coreProperties>
</file>